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1" r:id="rId3"/>
    <p:sldId id="257" r:id="rId4"/>
    <p:sldId id="263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06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5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776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9802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721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17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30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1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2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9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05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9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93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04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59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6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1342D9-9583-412A-913A-BC2F04BFE8AD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FDA285-00DB-4AEF-A9EB-EE5C6572C4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500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29F78-7344-414D-9F16-0892EDDCB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28699"/>
            <a:ext cx="9418320" cy="3862083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4800" dirty="0"/>
              <a:t>빅데이터 아이디어 제안서</a:t>
            </a: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93B5DA-4D6B-4A7F-8AD8-FD0A004F5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308978"/>
            <a:ext cx="9418320" cy="1183261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SNS</a:t>
            </a:r>
            <a:r>
              <a:rPr lang="ko-KR" altLang="en-US" dirty="0"/>
              <a:t> 데이터 수집 및 활용을 통한 맛집 추천</a:t>
            </a:r>
          </a:p>
        </p:txBody>
      </p:sp>
    </p:spTree>
    <p:extLst>
      <p:ext uri="{BB962C8B-B14F-4D97-AF65-F5344CB8AC3E}">
        <p14:creationId xmlns:p14="http://schemas.microsoft.com/office/powerpoint/2010/main" val="72942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C3527-3DD5-42FD-ABDA-DBA85349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사람들은 어떻게 맛집을 찾아갈까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14A85-1B14-49CE-B29E-26E2BDBCB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20" y="1732449"/>
            <a:ext cx="11693686" cy="4058751"/>
          </a:xfrm>
        </p:spPr>
        <p:txBody>
          <a:bodyPr/>
          <a:lstStyle/>
          <a:p>
            <a:pPr marL="36900" indent="0">
              <a:buNone/>
            </a:pPr>
            <a:r>
              <a:rPr lang="ko-KR" altLang="en-US" dirty="0"/>
              <a:t>  검색해서 제일 위에 나오는 식당                   블로그 및 </a:t>
            </a:r>
            <a:r>
              <a:rPr lang="ko-KR" altLang="en-US" dirty="0" err="1"/>
              <a:t>카페글</a:t>
            </a:r>
            <a:r>
              <a:rPr lang="ko-KR" altLang="en-US" dirty="0"/>
              <a:t>                         </a:t>
            </a:r>
            <a:r>
              <a:rPr lang="en-US" altLang="ko-KR" dirty="0"/>
              <a:t>SNS </a:t>
            </a:r>
            <a:r>
              <a:rPr lang="ko-KR" altLang="en-US" dirty="0"/>
              <a:t>보다가 나온 식당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3A74A7-17E8-4DAB-AF6B-035C58C4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94" y="2494821"/>
            <a:ext cx="3655649" cy="33159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A7E092-6AD9-4B04-B7F0-E092FB83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329" y="2494822"/>
            <a:ext cx="3846503" cy="3296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8DC2EC-7799-41A0-8F0B-C436758F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225" y="2494822"/>
            <a:ext cx="3656283" cy="33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2CE83-C046-465F-93EA-283D161F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ko-KR" altLang="en-US" dirty="0"/>
            </a:br>
            <a:r>
              <a:rPr lang="ko-KR" altLang="en-US" dirty="0"/>
              <a:t>사람들은 어떻게 맛집을 찾아갈까</a:t>
            </a:r>
            <a:r>
              <a:rPr lang="en-US" altLang="ko-KR" dirty="0"/>
              <a:t>?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F1A15-CD10-4225-98F8-69B7A58CB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4" y="1701969"/>
            <a:ext cx="10953086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ko-KR" altLang="en-US" dirty="0"/>
              <a:t>초록창에 쳐서 제일 위에 검색결과로 나온 식당이나</a:t>
            </a:r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pPr marL="36900" indent="0">
              <a:buNone/>
            </a:pPr>
            <a:r>
              <a:rPr lang="ko-KR" altLang="en-US" dirty="0" err="1"/>
              <a:t>파워블로거</a:t>
            </a:r>
            <a:r>
              <a:rPr lang="en-US" altLang="ko-KR" dirty="0"/>
              <a:t>, SNS</a:t>
            </a:r>
            <a:r>
              <a:rPr lang="ko-KR" altLang="en-US" dirty="0"/>
              <a:t>에서 </a:t>
            </a:r>
            <a:r>
              <a:rPr lang="ko-KR" altLang="en-US" dirty="0" err="1"/>
              <a:t>추천받은</a:t>
            </a:r>
            <a:r>
              <a:rPr lang="ko-KR" altLang="en-US" dirty="0"/>
              <a:t> 맛집을 찾아가보면</a:t>
            </a:r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pPr marL="3690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여기가 맛집이야</a:t>
            </a:r>
            <a:r>
              <a:rPr lang="en-US" altLang="ko-KR" dirty="0"/>
              <a:t>?”</a:t>
            </a:r>
            <a:r>
              <a:rPr lang="ko-KR" altLang="en-US" dirty="0"/>
              <a:t>라는 말이 나올 정도로</a:t>
            </a:r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pPr marL="36900" indent="0">
              <a:buNone/>
            </a:pPr>
            <a:r>
              <a:rPr lang="ko-KR" altLang="en-US" dirty="0" err="1"/>
              <a:t>별로일</a:t>
            </a:r>
            <a:r>
              <a:rPr lang="ko-KR" altLang="en-US" dirty="0"/>
              <a:t> 때가 많다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ê¸ìì ëí ì´ë¯¸ì§ ê²ìê²°ê³¼">
            <a:extLst>
              <a:ext uri="{FF2B5EF4-FFF2-40B4-BE49-F238E27FC236}">
                <a16:creationId xmlns:a16="http://schemas.microsoft.com/office/drawing/2014/main" id="{AF5D82F2-5B12-47C3-96B0-BC62AE996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710" y="1701969"/>
            <a:ext cx="3904264" cy="436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19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3BBAD61B-9FCE-42E7-94EE-8445619F2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71101"/>
            <a:ext cx="5571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51296-09D1-41AF-9968-7709AA2CC731}"/>
              </a:ext>
            </a:extLst>
          </p:cNvPr>
          <p:cNvSpPr txBox="1"/>
          <p:nvPr/>
        </p:nvSpPr>
        <p:spPr>
          <a:xfrm>
            <a:off x="699529" y="1387381"/>
            <a:ext cx="84355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그래서 맛집을 찾기 귀찮지만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맛있는 식사를 원하는 사람들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최소 시간의 투자로 </a:t>
            </a:r>
            <a:r>
              <a:rPr lang="ko-KR" altLang="en-US" sz="2400" dirty="0" err="1">
                <a:solidFill>
                  <a:schemeClr val="bg1"/>
                </a:solidFill>
              </a:rPr>
              <a:t>최애</a:t>
            </a:r>
            <a:r>
              <a:rPr lang="ko-KR" altLang="en-US" sz="2400" dirty="0">
                <a:solidFill>
                  <a:schemeClr val="bg1"/>
                </a:solidFill>
              </a:rPr>
              <a:t> 맛집을 찾고 싶은 사람들에게 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손쉽게 맛집을 찾아주는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시스템을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만들면 어떨까 하는 생각이 떠올랐다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3687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2CE83-C046-465F-93EA-283D161F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ko-KR" altLang="en-US" dirty="0"/>
            </a:br>
            <a:r>
              <a:rPr lang="en-US" altLang="ko-KR" dirty="0"/>
              <a:t>SNS</a:t>
            </a:r>
            <a:r>
              <a:rPr lang="ko-KR" altLang="en-US" dirty="0"/>
              <a:t> 데이터 수집 및 활용을 통한 맛집 추천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F1A15-CD10-4225-98F8-69B7A58CB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263" y="1580050"/>
            <a:ext cx="10953086" cy="4058751"/>
          </a:xfrm>
        </p:spPr>
        <p:txBody>
          <a:bodyPr/>
          <a:lstStyle/>
          <a:p>
            <a:pPr marL="36900" indent="0">
              <a:buNone/>
            </a:pPr>
            <a:r>
              <a:rPr lang="en-US" altLang="ko-KR" sz="2400" dirty="0"/>
              <a:t>SNS</a:t>
            </a:r>
            <a:r>
              <a:rPr lang="ko-KR" altLang="en-US" sz="2400" dirty="0"/>
              <a:t>사용하는 사람이라면 맛집을 탐방하고 후기를 적는 리뷰를 흔하게 볼 수 있다</a:t>
            </a:r>
            <a:r>
              <a:rPr lang="en-US" altLang="ko-KR" sz="2400" dirty="0"/>
              <a:t>.</a:t>
            </a:r>
          </a:p>
          <a:p>
            <a:pPr marL="36900" indent="0">
              <a:buNone/>
            </a:pPr>
            <a:r>
              <a:rPr lang="ko-KR" altLang="en-US" sz="2400" dirty="0"/>
              <a:t>사람들이 직접 가보고 후기를 남기는 데이터를 활용하여 긍정</a:t>
            </a:r>
            <a:r>
              <a:rPr lang="en-US" altLang="ko-KR" sz="2400" dirty="0"/>
              <a:t>/</a:t>
            </a:r>
            <a:r>
              <a:rPr lang="ko-KR" altLang="en-US" sz="2400" dirty="0"/>
              <a:t>부정 비율을 평점으로 매겨서</a:t>
            </a:r>
            <a:r>
              <a:rPr lang="en-US" altLang="ko-KR" sz="2400" dirty="0"/>
              <a:t> </a:t>
            </a:r>
          </a:p>
          <a:p>
            <a:pPr marL="36900" indent="0">
              <a:buNone/>
            </a:pPr>
            <a:r>
              <a:rPr lang="ko-KR" altLang="en-US" sz="2400" dirty="0"/>
              <a:t>맛집을 추천해주는 시스템을 구현해보고자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D608E9-0CE9-4345-9FF1-5146D4F0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63" y="3979921"/>
            <a:ext cx="5171371" cy="24822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E36149-9269-4C24-A134-BC5BB559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223" y="3971042"/>
            <a:ext cx="4224337" cy="24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1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8E419-09C6-4BDB-A55E-DDE10064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구현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B49AD4-3FC5-4FEA-B3D5-F326873E5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786974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ko-KR" altLang="en-US" sz="3200" dirty="0"/>
              <a:t>특정 맛집에 대하여</a:t>
            </a:r>
            <a:r>
              <a:rPr lang="en-US" altLang="ko-KR" sz="3200" dirty="0"/>
              <a:t> SNS,</a:t>
            </a:r>
            <a:r>
              <a:rPr lang="ko-KR" altLang="en-US" sz="3200" dirty="0"/>
              <a:t> 블로그 등의 맛집 데이터를 </a:t>
            </a:r>
            <a:r>
              <a:rPr lang="ko-KR" altLang="en-US" sz="3200" dirty="0" err="1"/>
              <a:t>크롤링</a:t>
            </a:r>
            <a:r>
              <a:rPr lang="ko-KR" altLang="en-US" sz="3200" dirty="0"/>
              <a:t> 하여 텍스트들을 얻어 온다</a:t>
            </a:r>
            <a:r>
              <a:rPr lang="en-US" altLang="ko-KR" sz="3200" dirty="0"/>
              <a:t>.</a:t>
            </a:r>
          </a:p>
          <a:p>
            <a:pPr marL="36900" indent="0">
              <a:buNone/>
            </a:pPr>
            <a:r>
              <a:rPr lang="ko-KR" altLang="en-US" sz="3200" dirty="0"/>
              <a:t>그리고 텍스트에 대한 감성 분석</a:t>
            </a:r>
            <a:r>
              <a:rPr lang="en-US" altLang="ko-KR" sz="3200" dirty="0"/>
              <a:t>(</a:t>
            </a:r>
            <a:r>
              <a:rPr lang="ko-KR" altLang="en-US" sz="3200" dirty="0"/>
              <a:t>긍정</a:t>
            </a:r>
            <a:r>
              <a:rPr lang="en-US" altLang="ko-KR" sz="3200" dirty="0"/>
              <a:t>, </a:t>
            </a:r>
            <a:r>
              <a:rPr lang="ko-KR" altLang="en-US" sz="3200" dirty="0"/>
              <a:t>부정</a:t>
            </a:r>
            <a:r>
              <a:rPr lang="en-US" altLang="ko-KR" sz="3200" dirty="0"/>
              <a:t>)</a:t>
            </a:r>
            <a:r>
              <a:rPr lang="ko-KR" altLang="en-US" sz="3200" dirty="0"/>
              <a:t>들을 분석하여 추천 </a:t>
            </a:r>
            <a:r>
              <a:rPr lang="ko-KR" altLang="en-US" sz="3200" dirty="0" err="1"/>
              <a:t>별점을</a:t>
            </a:r>
            <a:r>
              <a:rPr lang="ko-KR" altLang="en-US" sz="3200" dirty="0"/>
              <a:t> 매긴다</a:t>
            </a:r>
            <a:r>
              <a:rPr lang="en-US" altLang="ko-KR" sz="3200" dirty="0"/>
              <a:t>.</a:t>
            </a:r>
          </a:p>
          <a:p>
            <a:pPr marL="36900" indent="0">
              <a:buNone/>
            </a:pPr>
            <a:r>
              <a:rPr lang="ko-KR" altLang="en-US" sz="3200" dirty="0"/>
              <a:t>사용자에게는 지역별</a:t>
            </a:r>
            <a:r>
              <a:rPr lang="en-US" altLang="ko-KR" sz="3200" dirty="0"/>
              <a:t>, </a:t>
            </a:r>
            <a:r>
              <a:rPr lang="ko-KR" altLang="en-US" sz="3200" dirty="0"/>
              <a:t>음식종류별로 </a:t>
            </a:r>
            <a:r>
              <a:rPr lang="ko-KR" altLang="en-US" sz="3200" dirty="0" err="1"/>
              <a:t>별점순</a:t>
            </a:r>
            <a:r>
              <a:rPr lang="en-US" altLang="ko-KR" sz="3200" dirty="0"/>
              <a:t>, </a:t>
            </a:r>
            <a:r>
              <a:rPr lang="ko-KR" altLang="en-US" sz="3200" dirty="0"/>
              <a:t>인기도순으로 맛집을 추천해주는 시스템을 제공할 것이다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894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8E419-09C6-4BDB-A55E-DDE10064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예상되는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B49AD4-3FC5-4FEA-B3D5-F326873E5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altLang="ko-KR" dirty="0"/>
          </a:p>
          <a:p>
            <a:pPr marL="36900" indent="0">
              <a:buNone/>
            </a:pPr>
            <a:r>
              <a:rPr lang="en-US" altLang="ko-KR" sz="3200" dirty="0"/>
              <a:t>SNS</a:t>
            </a:r>
            <a:r>
              <a:rPr lang="ko-KR" altLang="en-US" sz="3200" dirty="0"/>
              <a:t>의 글들은 비정형데이터로서 크롤링해서 쓰는데 전처리가 많이 필요할 것이다</a:t>
            </a:r>
            <a:r>
              <a:rPr lang="en-US" altLang="ko-KR" sz="3200" dirty="0"/>
              <a:t>.</a:t>
            </a:r>
          </a:p>
          <a:p>
            <a:pPr marL="36900" indent="0">
              <a:buNone/>
            </a:pPr>
            <a:endParaRPr lang="en-US" altLang="ko-KR" sz="3200" dirty="0"/>
          </a:p>
          <a:p>
            <a:pPr marL="36900" indent="0">
              <a:buNone/>
            </a:pPr>
            <a:r>
              <a:rPr lang="ko-KR" altLang="en-US" sz="3200" dirty="0"/>
              <a:t>직접 맛집들을 탐방하고 쓰는 </a:t>
            </a:r>
            <a:r>
              <a:rPr lang="ko-KR" altLang="en-US" sz="3200" dirty="0" err="1"/>
              <a:t>후기글과</a:t>
            </a:r>
            <a:r>
              <a:rPr lang="ko-KR" altLang="en-US" sz="3200" dirty="0"/>
              <a:t> 광고성으로 올라오는 글들을 구분할 수 있는 기준이 모호한 부분이 있다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8193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190</Words>
  <Application>Microsoft Office PowerPoint</Application>
  <PresentationFormat>와이드스크린</PresentationFormat>
  <Paragraphs>34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돋움</vt:lpstr>
      <vt:lpstr>Arial</vt:lpstr>
      <vt:lpstr>Calisto MT</vt:lpstr>
      <vt:lpstr>Trebuchet MS</vt:lpstr>
      <vt:lpstr>Wingdings 2</vt:lpstr>
      <vt:lpstr>슬레이트</vt:lpstr>
      <vt:lpstr>빅데이터 아이디어 제안서   </vt:lpstr>
      <vt:lpstr>사람들은 어떻게 맛집을 찾아갈까?</vt:lpstr>
      <vt:lpstr> 사람들은 어떻게 맛집을 찾아갈까? </vt:lpstr>
      <vt:lpstr>PowerPoint 프레젠테이션</vt:lpstr>
      <vt:lpstr> SNS 데이터 수집 및 활용을 통한 맛집 추천 </vt:lpstr>
      <vt:lpstr>시스템 구현 내용</vt:lpstr>
      <vt:lpstr>예상되는 문제점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아이디어 제안서</dc:title>
  <dc:creator>태욱</dc:creator>
  <cp:lastModifiedBy>태욱</cp:lastModifiedBy>
  <cp:revision>4</cp:revision>
  <dcterms:created xsi:type="dcterms:W3CDTF">2018-07-19T14:33:31Z</dcterms:created>
  <dcterms:modified xsi:type="dcterms:W3CDTF">2018-07-19T14:53:25Z</dcterms:modified>
</cp:coreProperties>
</file>